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1" r:id="rId18"/>
    <p:sldId id="272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14"/>
    <p:restoredTop sz="94694"/>
  </p:normalViewPr>
  <p:slideViewPr>
    <p:cSldViewPr snapToGrid="0" snapToObjects="1">
      <p:cViewPr varScale="1">
        <p:scale>
          <a:sx n="71" d="100"/>
          <a:sy n="71" d="100"/>
        </p:scale>
        <p:origin x="184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0A816E-2A1B-904F-9843-46A0A7BF38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E7A439B-9B77-0643-B1DB-E34811AA53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1DA1C0-0514-934C-8AD2-02D1F6AF1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A4F50F-DDAC-4547-B57D-721A39A24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CBD6E5-D9CC-F648-8ECA-B4B370B15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3116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FF7EC9-F992-5F4C-9269-ABDB5838B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2399E4-CC72-FD4F-884A-CD7A0A58B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6767C2-CB3E-2547-95A1-D6D3DBA99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3BBC68-4958-FF4B-A76F-CE7C5BB2E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25723F-5043-A44F-A900-1EB8FB223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25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F29D943-2EFB-674E-B8AA-5329D7C279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E28B8A-E914-8F49-84DE-5A1EA6B28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C422F9-CAE8-B549-92B1-E6F0E1436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B901DE-0854-FD4B-ACE4-958F075EA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8BB4CC-4F00-0343-90FA-41AD4D9CA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92084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E76C4A-E586-8445-BC4F-E01FF7206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E8E1F6-A47C-964B-9812-C27AA0B28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D900E9-F74E-314B-A3DB-6BACF04F1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707913-02DC-4A4E-8B0D-F1FF4F3A8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5DCBBE-701B-2F42-A895-07AA8A34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29011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89C77F-BA84-3A4F-BBBA-CBE7F42AE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658646-D6EF-FF48-B1E6-28C2F9D2E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49C02D-9B45-0443-800E-3C8EFBFEB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566ADA-773A-DB48-A640-FD3F4E3C0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306BC5-7639-2E45-886F-8EFDC02F1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2942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EFE52D-04FA-D74D-838F-D3615211A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A17D92-85E4-8C45-8B6C-C75BEE38BD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FED4F8-5ABA-D04E-8EBF-CCF1396762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EA49E0-2286-3E41-82B5-636C39A1E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672F51-7B43-D448-BD1A-ED4995114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F1E982-57C2-F040-A7D3-5C9D28FA6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9069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095D4-7E88-4F4E-92C9-A2F80969F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6C6821-00B8-7D44-BA8C-8BA2257CC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09C51B-CA2A-8B4B-89D1-08E2EE11EB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072BA4E-EFD3-554C-90ED-FDA02AD4B5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417E1B0-1BF8-C348-8910-CF3248F628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727F918-2C2A-6844-89B1-3A4DBA5FD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286924D-C73C-1F46-AC0C-58721F09E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C832650-6D0E-EC42-B36E-B782CE33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80735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C8B193-20F2-8741-9EFC-F0E421DDB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34A79-8C0D-6C4B-A3AE-AC29B5353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437189D-9A7E-B848-A9E3-D2AC34F71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9E6539D-3BA1-D64D-8B72-9B95132E8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49275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7168EE-0CE1-2143-92F0-DD0389C4F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420C12-59B4-9D49-B35E-7AF71C870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5A2BE2-6242-C841-A67C-F9D02DE7C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66772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F3C3-6257-E342-99EE-2C652D83B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6A0293-86EC-AF48-A40A-4E24C2148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4636FA-8302-7147-A9E0-A66557F95E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2F64B6-CCE0-B742-9D13-543379982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1BB32B-61C0-124C-B939-F3421EA92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FDF9CD-262F-B641-8FC8-E77D4346B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9305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DDD819-FB90-244C-8085-79025C729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6A4BBE3-1D31-384D-8269-58203CEC90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BF7234-7F36-6241-981E-28E23C5AAF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876C2A-7EF1-E542-BF95-5E4DF449A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49F332-39C4-1447-8875-4ECB2E844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91C428-9834-4B46-BC9A-84D7A266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50178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CB1D7F8-2F14-1D4B-8744-82F6BB900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1BDA41-4A09-2343-90C5-E69AC1D44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DE0EFB-9925-E14F-BBDC-E4D662A332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D393C-33F4-3F49-8EF9-C4E560A11185}" type="datetimeFigureOut">
              <a:rPr kumimoji="1" lang="ko-KR" altLang="en-US" smtClean="0"/>
              <a:t>2019. 12. 16.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C27583-BC04-6E46-B6B2-973AF90EA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F5CEB2-5FF7-7B46-AB0D-A7270254D8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0822B-E8E4-E94B-A98F-CB615BBD7E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36577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2A92746-7AC1-784D-98AB-035A5B500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000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9315589-C77E-1442-AE5E-2B61F88F9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15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E73F7F1-9156-A949-9B70-3A411472A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311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688045F-D5BD-F840-9EF6-B94768016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912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0FDB93D-A13F-7C45-BD00-CDDB1296B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34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7235EED-BB2F-3F48-BAD9-D21920337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249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FB4924D-0E5C-124A-AA57-C8DC35335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735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5D55DED-C97B-BF4D-8B09-76C5483E8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20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73C9558-6B35-9340-B99F-47B986AA2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5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A26122A-1AEF-0444-A9BA-8E4FE848E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64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642E0E2-059D-0F43-864B-7574E1431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1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A8704E8-A646-0440-A6D8-79377026F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9" y="0"/>
            <a:ext cx="121750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23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7D88256-FFFF-EE40-B4ED-642F425BC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201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FDA60F7-811A-4443-98A7-6D1ED4F18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42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C76203C-334E-1F4F-92CA-30018A8D1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503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3C126CB-5E68-B746-9D27-20F22387D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96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B7E1F94-491F-CC41-A188-DA16C8BF9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028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ED1C4C3-784D-C143-9CA9-F92F939CA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4"/>
            <a:ext cx="12192000" cy="6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352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와이드스크린</PresentationFormat>
  <Paragraphs>0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윤희라</dc:creator>
  <cp:lastModifiedBy>윤희라</cp:lastModifiedBy>
  <cp:revision>1</cp:revision>
  <dcterms:created xsi:type="dcterms:W3CDTF">2019-12-16T00:36:20Z</dcterms:created>
  <dcterms:modified xsi:type="dcterms:W3CDTF">2019-12-16T00:44:16Z</dcterms:modified>
</cp:coreProperties>
</file>

<file path=docProps/thumbnail.jpeg>
</file>